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F278C8-5E1F-4BB1-B25C-0C25D198DFCC}" v="1" dt="2023-06-06T07:02:54.0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3F278C8-5E1F-4BB1-B25C-0C25D198DFCC}"/>
    <pc:docChg chg="modSld">
      <pc:chgData name="Narelle Wheaton" userId="6e1b2b30-480e-4f91-806b-6735d5b9e446" providerId="ADAL" clId="{D3F278C8-5E1F-4BB1-B25C-0C25D198DFCC}" dt="2023-06-06T07:02:54.008" v="0" actId="207"/>
      <pc:docMkLst>
        <pc:docMk/>
      </pc:docMkLst>
      <pc:sldChg chg="modSp">
        <pc:chgData name="Narelle Wheaton" userId="6e1b2b30-480e-4f91-806b-6735d5b9e446" providerId="ADAL" clId="{D3F278C8-5E1F-4BB1-B25C-0C25D198DFCC}" dt="2023-06-06T07:02:54.008" v="0" actId="207"/>
        <pc:sldMkLst>
          <pc:docMk/>
          <pc:sldMk cId="0" sldId="256"/>
        </pc:sldMkLst>
        <pc:spChg chg="mod">
          <ac:chgData name="Narelle Wheaton" userId="6e1b2b30-480e-4f91-806b-6735d5b9e446" providerId="ADAL" clId="{D3F278C8-5E1F-4BB1-B25C-0C25D198DFCC}" dt="2023-06-06T07:02:54.008" v="0" actId="207"/>
          <ac:spMkLst>
            <pc:docMk/>
            <pc:sldMk cId="0" sldId="256"/>
            <ac:spMk id="2050" creationId="{62C9AC4D-F467-EAE4-480B-31BF44CD854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58233-F4FD-54C6-A155-E957AE1EE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8D260-09FE-A9C7-6C3E-8FC641EA9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3848F-920C-6D7B-B41B-98566E5B6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41709-3888-4666-AAC9-7FAD0EEF4B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667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EC1B4-251A-37B5-0A2E-8A839B48F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29741-A720-8427-660D-A7944BCD7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8A040-05FE-78E0-4CF9-502CBC67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D7B8B-9446-407E-838B-4E1E05B9F4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11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ED4B-961C-546F-D8B2-F9097E8FB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59440-CE85-1DB0-2968-C72ADA94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83E1A-71EE-1C97-04DE-051799E2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0E0F8-3668-4FC0-B79B-65D1EE7E8F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43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11BF8-CFDD-0065-FDE3-FF5C3E9D9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430D1-4954-9C0E-1C58-3B1E02389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ED63E4-C3F9-50B3-EB21-2C0241F6C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7BF8F-3780-43C1-9609-B6A47FE02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75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4A7B0-90E0-9BDB-43E2-7C2A8F41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92020-58DB-3891-F305-A5F547E86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638C4-D035-5A2A-8967-03FCA41F4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A114D-B061-4A25-95AD-EA2EB30255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74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8B9491-125B-7C37-C2FD-E92BDEDCE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FA0EEA-05A5-2834-3419-181C30EC3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F68870-30D8-3316-20B7-B8EA3892F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A8CC4-2E4E-472A-8958-04D323FCD0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6528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AFAE8B-A84A-0D58-0090-A5B5AD01D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E0A40B6-F142-AF27-FE4A-7AE2133D3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7B88B6-126E-2166-BFFD-7D2AD61FA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90A43-7BC0-4666-AD82-CFCB02790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12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CF717D5-DF86-E78C-4A13-C8A1B2E04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DC93632-EF23-D704-17C6-98E446AA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2D07984-BE9D-D8F6-BB8A-D453632FC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61491-7E39-4A55-B689-520CD99CD3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655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225A47E-1810-02D9-193A-FDF534AB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1357E3-073B-E300-602B-A3D34778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4255C6B-C7C6-5A19-3558-476FDCE47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73F6E-6BF4-4E98-8C96-4DCFE169E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14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7E37E9-CF88-5DEC-DEF8-6680BB7F9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D1B228-5167-87B8-9DEA-85F828554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EEB06-DAAB-569E-EE4A-38BA84888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99E3A-9FC5-4F9C-8B98-D4C7FFBC99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55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C2A875-2030-9759-0259-AE4C14EE4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F8D41D9-6E1E-9260-0B9F-02EDF27C1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7FE0EC-6BFD-3066-E1AF-D809B76CA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D20BC-5314-43F1-9EB8-8B1502852C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308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17EDEE1-6D8A-5097-2221-F665798632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D128280-6997-BA12-B44F-43ADA13920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C88BB-7E7E-64C1-3BB3-902757EEB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66DFE-FC56-AE1C-5621-2277B1238E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9EC16-08F4-A466-0B47-8F0C918266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FF3B83-BC89-4FDC-9CD0-4C7A79C785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2C9AC4D-F467-EAE4-480B-31BF44CD85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4525" y="1952662"/>
            <a:ext cx="8362950" cy="2952675"/>
          </a:xfrm>
        </p:spPr>
        <p:txBody>
          <a:bodyPr/>
          <a:lstStyle/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Jesus, name above all names,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Beautiful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, glorious Lord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Immanuel, God is with us,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Blessed Redeemer,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Living Word.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B8737E-480F-7CCF-AA0E-A2B7D1541129}"/>
              </a:ext>
            </a:extLst>
          </p:cNvPr>
          <p:cNvSpPr/>
          <p:nvPr/>
        </p:nvSpPr>
        <p:spPr>
          <a:xfrm>
            <a:off x="119063" y="5575300"/>
            <a:ext cx="4572000" cy="1223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21291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Naida Hearn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1974, 1978 Universal Music - Brentwood Benson Publishing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74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Default Design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2000-05-12T03:10:14Z</dcterms:created>
  <dcterms:modified xsi:type="dcterms:W3CDTF">2023-06-06T07:02:57Z</dcterms:modified>
</cp:coreProperties>
</file>